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5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62BB-2AF7-4F3B-9C8A-3C8836F8CCF2}" type="datetimeFigureOut">
              <a:rPr lang="en-ZA" smtClean="0"/>
              <a:t>14/10/27</a:t>
            </a:fld>
            <a:endParaRPr lang="en-ZA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6E66-9CA3-4579-B014-0B26AF6570BB}" type="slidenum">
              <a:rPr lang="en-ZA" smtClean="0"/>
              <a:t>‹#›</a:t>
            </a:fld>
            <a:endParaRPr lang="en-ZA"/>
          </a:p>
        </p:txBody>
      </p:sp>
      <p:sp>
        <p:nvSpPr>
          <p:cNvPr id="10" name="Rechtec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62BB-2AF7-4F3B-9C8A-3C8836F8CCF2}" type="datetimeFigureOut">
              <a:rPr lang="en-ZA" smtClean="0"/>
              <a:t>14/10/27</a:t>
            </a:fld>
            <a:endParaRPr lang="en-ZA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6E66-9CA3-4579-B014-0B26AF6570BB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62BB-2AF7-4F3B-9C8A-3C8836F8CCF2}" type="datetimeFigureOut">
              <a:rPr lang="en-ZA" smtClean="0"/>
              <a:t>14/10/27</a:t>
            </a:fld>
            <a:endParaRPr lang="en-ZA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Z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6E66-9CA3-4579-B014-0B26AF6570BB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62BB-2AF7-4F3B-9C8A-3C8836F8CCF2}" type="datetimeFigureOut">
              <a:rPr lang="en-ZA" smtClean="0"/>
              <a:t>14/10/27</a:t>
            </a:fld>
            <a:endParaRPr lang="en-ZA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6E66-9CA3-4579-B014-0B26AF6570BB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62BB-2AF7-4F3B-9C8A-3C8836F8CCF2}" type="datetimeFigureOut">
              <a:rPr lang="en-ZA" smtClean="0"/>
              <a:t>14/10/27</a:t>
            </a:fld>
            <a:endParaRPr lang="en-ZA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6E66-9CA3-4579-B014-0B26AF6570BB}" type="slidenum">
              <a:rPr lang="en-ZA" smtClean="0"/>
              <a:t>‹#›</a:t>
            </a:fld>
            <a:endParaRPr lang="en-Z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62BB-2AF7-4F3B-9C8A-3C8836F8CCF2}" type="datetimeFigureOut">
              <a:rPr lang="en-ZA" smtClean="0"/>
              <a:t>14/10/27</a:t>
            </a:fld>
            <a:endParaRPr lang="en-ZA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6E66-9CA3-4579-B014-0B26AF6570BB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62BB-2AF7-4F3B-9C8A-3C8836F8CCF2}" type="datetimeFigureOut">
              <a:rPr lang="en-ZA" smtClean="0"/>
              <a:t>14/10/27</a:t>
            </a:fld>
            <a:endParaRPr lang="en-ZA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6E66-9CA3-4579-B014-0B26AF6570BB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62BB-2AF7-4F3B-9C8A-3C8836F8CCF2}" type="datetimeFigureOut">
              <a:rPr lang="en-ZA" smtClean="0"/>
              <a:t>14/10/27</a:t>
            </a:fld>
            <a:endParaRPr lang="en-ZA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6E66-9CA3-4579-B014-0B26AF6570BB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62BB-2AF7-4F3B-9C8A-3C8836F8CCF2}" type="datetimeFigureOut">
              <a:rPr lang="en-ZA" smtClean="0"/>
              <a:t>14/10/27</a:t>
            </a:fld>
            <a:endParaRPr lang="en-ZA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6E66-9CA3-4579-B014-0B26AF6570BB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62BB-2AF7-4F3B-9C8A-3C8836F8CCF2}" type="datetimeFigureOut">
              <a:rPr lang="en-ZA" smtClean="0"/>
              <a:t>14/10/27</a:t>
            </a:fld>
            <a:endParaRPr lang="en-ZA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6E66-9CA3-4579-B014-0B26AF6570BB}" type="slidenum">
              <a:rPr lang="en-ZA" smtClean="0"/>
              <a:t>‹#›</a:t>
            </a:fld>
            <a:endParaRPr lang="en-ZA"/>
          </a:p>
        </p:txBody>
      </p:sp>
      <p:sp>
        <p:nvSpPr>
          <p:cNvPr id="12" name="Rechtec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3D562BB-2AF7-4F3B-9C8A-3C8836F8CCF2}" type="datetimeFigureOut">
              <a:rPr lang="en-ZA" smtClean="0"/>
              <a:t>14/10/27</a:t>
            </a:fld>
            <a:endParaRPr lang="en-ZA"/>
          </a:p>
        </p:txBody>
      </p:sp>
      <p:sp>
        <p:nvSpPr>
          <p:cNvPr id="11" name="Rechtec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E4C6E66-9CA3-4579-B014-0B26AF6570BB}" type="slidenum">
              <a:rPr lang="en-ZA" smtClean="0"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htec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3D562BB-2AF7-4F3B-9C8A-3C8836F8CCF2}" type="datetimeFigureOut">
              <a:rPr lang="en-ZA" smtClean="0"/>
              <a:t>14/10/27</a:t>
            </a:fld>
            <a:endParaRPr lang="en-ZA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E4C6E66-9CA3-4579-B014-0B26AF6570BB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/>
              <a:t>John Wesley as a Public Theologian</a:t>
            </a:r>
            <a:r>
              <a:rPr lang="de-CH" dirty="0"/>
              <a:t/>
            </a:r>
            <a:br>
              <a:rPr lang="de-CH" dirty="0"/>
            </a:br>
            <a:endParaRPr lang="en-ZA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Wesley’s Context</a:t>
            </a:r>
            <a:r>
              <a:rPr lang="de-CH" dirty="0" smtClean="0"/>
              <a:t/>
            </a:r>
            <a:br>
              <a:rPr lang="de-CH" dirty="0" smtClean="0"/>
            </a:br>
            <a:endParaRPr lang="en-ZA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150 years of political instability</a:t>
            </a:r>
          </a:p>
          <a:p>
            <a:r>
              <a:rPr lang="en-ZA" dirty="0" smtClean="0"/>
              <a:t>Entrenchment of “English Liberties”</a:t>
            </a:r>
          </a:p>
          <a:p>
            <a:r>
              <a:rPr lang="en-ZA" dirty="0" smtClean="0"/>
              <a:t>Constitutional balance of power</a:t>
            </a:r>
          </a:p>
          <a:p>
            <a:r>
              <a:rPr lang="en-ZA" dirty="0" smtClean="0"/>
              <a:t>Tumult over “Liberty”</a:t>
            </a:r>
          </a:p>
          <a:p>
            <a:r>
              <a:rPr lang="en-ZA" dirty="0" smtClean="0"/>
              <a:t>Hegemony of the Church of England</a:t>
            </a:r>
          </a:p>
          <a:p>
            <a:r>
              <a:rPr lang="en-ZA" dirty="0" smtClean="0"/>
              <a:t>Toleration of Dissenters – Restrictions on Catholics.</a:t>
            </a:r>
          </a:p>
          <a:p>
            <a:r>
              <a:rPr lang="en-ZA" dirty="0" smtClean="0"/>
              <a:t>Deism   </a:t>
            </a:r>
            <a:endParaRPr lang="en-ZA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Thoughts upon Slavery</a:t>
            </a:r>
            <a:endParaRPr lang="en-ZA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Idealised description of African Societies</a:t>
            </a:r>
          </a:p>
          <a:p>
            <a:r>
              <a:rPr lang="en-ZA" dirty="0" smtClean="0"/>
              <a:t>Justice, morality and order a consequence of Islam and African traditional religion</a:t>
            </a:r>
          </a:p>
          <a:p>
            <a:r>
              <a:rPr lang="en-ZA" dirty="0" smtClean="0"/>
              <a:t>Cruelty of the slave trade and slavery</a:t>
            </a:r>
          </a:p>
          <a:p>
            <a:r>
              <a:rPr lang="en-ZA" dirty="0" smtClean="0"/>
              <a:t>Slavery as an institution in ethically wrong</a:t>
            </a:r>
          </a:p>
          <a:p>
            <a:r>
              <a:rPr lang="en-ZA" dirty="0" smtClean="0"/>
              <a:t>Sets the Bible aside</a:t>
            </a:r>
          </a:p>
          <a:p>
            <a:pPr>
              <a:buNone/>
            </a:pPr>
            <a:endParaRPr lang="en-ZA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16016"/>
          </a:xfrm>
        </p:spPr>
        <p:txBody>
          <a:bodyPr/>
          <a:lstStyle/>
          <a:p>
            <a:r>
              <a:rPr lang="en-ZA" dirty="0" smtClean="0"/>
              <a:t>All humans have a natural right to liberty therefore all slavery is unjust</a:t>
            </a:r>
          </a:p>
          <a:p>
            <a:r>
              <a:rPr lang="en-ZA" dirty="0" smtClean="0"/>
              <a:t>Cruelty of slavery is incompatible with mercy</a:t>
            </a:r>
          </a:p>
          <a:p>
            <a:r>
              <a:rPr lang="en-ZA" dirty="0" smtClean="0"/>
              <a:t>No necessity to mistreat slaves</a:t>
            </a:r>
          </a:p>
          <a:p>
            <a:r>
              <a:rPr lang="en-ZA" dirty="0" smtClean="0"/>
              <a:t>Slave resistance is a product of natural liberty</a:t>
            </a:r>
            <a:endParaRPr lang="en-ZA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Wesley’s Non-Religious Argument</a:t>
            </a:r>
            <a:endParaRPr lang="en-ZA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25609"/>
          </a:xfrm>
        </p:spPr>
        <p:txBody>
          <a:bodyPr/>
          <a:lstStyle/>
          <a:p>
            <a:r>
              <a:rPr lang="en-ZA" dirty="0" smtClean="0"/>
              <a:t>Non-engagement on Biblical exegetical debate</a:t>
            </a:r>
          </a:p>
          <a:p>
            <a:r>
              <a:rPr lang="en-ZA" dirty="0" smtClean="0"/>
              <a:t>Empirical evidence –</a:t>
            </a:r>
          </a:p>
          <a:p>
            <a:pPr lvl="1"/>
            <a:r>
              <a:rPr lang="en-ZA" dirty="0" smtClean="0"/>
              <a:t>Portray the character of slavery</a:t>
            </a:r>
          </a:p>
          <a:p>
            <a:pPr lvl="1"/>
            <a:r>
              <a:rPr lang="en-ZA" dirty="0" smtClean="0"/>
              <a:t>Falsified the views of slavery’s supporters</a:t>
            </a:r>
          </a:p>
          <a:p>
            <a:pPr lvl="1"/>
            <a:r>
              <a:rPr lang="en-ZA" dirty="0" smtClean="0"/>
              <a:t>No ideal slavery – slavery was the actual existing slavery</a:t>
            </a:r>
          </a:p>
          <a:p>
            <a:pPr lvl="1"/>
            <a:r>
              <a:rPr lang="en-ZA" dirty="0" smtClean="0"/>
              <a:t>The evidence was contested</a:t>
            </a:r>
          </a:p>
          <a:p>
            <a:pPr lvl="1"/>
            <a:r>
              <a:rPr lang="en-ZA" dirty="0" smtClean="0"/>
              <a:t>Wesley ignores the counter arguments</a:t>
            </a:r>
            <a:endParaRPr lang="en-ZA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59"/>
          </a:xfrm>
        </p:spPr>
        <p:txBody>
          <a:bodyPr>
            <a:normAutofit/>
          </a:bodyPr>
          <a:lstStyle/>
          <a:p>
            <a:r>
              <a:rPr lang="en-ZA" dirty="0" smtClean="0"/>
              <a:t>Natural law and natural liberty</a:t>
            </a:r>
          </a:p>
          <a:p>
            <a:pPr lvl="1"/>
            <a:r>
              <a:rPr lang="en-ZA" dirty="0" smtClean="0"/>
              <a:t>Dominant discourse for interpreting society</a:t>
            </a:r>
          </a:p>
          <a:p>
            <a:pPr lvl="1"/>
            <a:r>
              <a:rPr lang="en-ZA" dirty="0" smtClean="0"/>
              <a:t>Dimension of English identity</a:t>
            </a:r>
          </a:p>
          <a:p>
            <a:pPr lvl="1"/>
            <a:r>
              <a:rPr lang="en-ZA" dirty="0" smtClean="0"/>
              <a:t>Central to the debate on the deregulation of slavery</a:t>
            </a:r>
          </a:p>
          <a:p>
            <a:pPr lvl="1"/>
            <a:r>
              <a:rPr lang="en-ZA" dirty="0" smtClean="0"/>
              <a:t>All people and not only the English have a right to liberty</a:t>
            </a:r>
          </a:p>
          <a:p>
            <a:r>
              <a:rPr lang="en-ZA" dirty="0" smtClean="0"/>
              <a:t>Argument was contested</a:t>
            </a:r>
          </a:p>
          <a:p>
            <a:r>
              <a:rPr lang="en-ZA" dirty="0" smtClean="0"/>
              <a:t>Radicalisation of the argument against slavery</a:t>
            </a:r>
            <a:endParaRPr lang="en-ZA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200" dirty="0" smtClean="0"/>
              <a:t>Wesley and Contemporary Public Theology</a:t>
            </a:r>
            <a:endParaRPr lang="en-ZA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Engagement with a concrete issue.</a:t>
            </a:r>
          </a:p>
          <a:p>
            <a:r>
              <a:rPr lang="en-ZA" dirty="0" smtClean="0"/>
              <a:t>Ethical analysis influenced by social fracture</a:t>
            </a:r>
          </a:p>
          <a:p>
            <a:r>
              <a:rPr lang="en-ZA" dirty="0" smtClean="0"/>
              <a:t>Resonance with the context</a:t>
            </a:r>
          </a:p>
          <a:p>
            <a:r>
              <a:rPr lang="en-ZA" dirty="0" smtClean="0"/>
              <a:t>Non-religious discourse rooted in theology</a:t>
            </a:r>
          </a:p>
          <a:p>
            <a:r>
              <a:rPr lang="en-ZA" dirty="0" smtClean="0"/>
              <a:t>Particularity and commonality</a:t>
            </a:r>
          </a:p>
          <a:p>
            <a:r>
              <a:rPr lang="en-ZA" dirty="0" smtClean="0"/>
              <a:t>Public theology and church theology</a:t>
            </a:r>
            <a:endParaRPr lang="en-ZA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1057</TotalTime>
  <Words>240</Words>
  <Application>Microsoft Macintosh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Modul</vt:lpstr>
      <vt:lpstr>John Wesley as a Public Theologian </vt:lpstr>
      <vt:lpstr>Wesley’s Context </vt:lpstr>
      <vt:lpstr>Thoughts upon Slavery</vt:lpstr>
      <vt:lpstr>PowerPoint Presentation</vt:lpstr>
      <vt:lpstr>Wesley’s Non-Religious Argument</vt:lpstr>
      <vt:lpstr>PowerPoint Presentation</vt:lpstr>
      <vt:lpstr>Wesley and Contemporary Public Theology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Wesley as a Public Theologian</dc:title>
  <dc:creator>David Field</dc:creator>
  <cp:lastModifiedBy>Dion Forster</cp:lastModifiedBy>
  <cp:revision>7</cp:revision>
  <dcterms:created xsi:type="dcterms:W3CDTF">2014-10-25T20:29:35Z</dcterms:created>
  <dcterms:modified xsi:type="dcterms:W3CDTF">2014-10-28T08:22:16Z</dcterms:modified>
</cp:coreProperties>
</file>